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1" r:id="rId3"/>
    <p:sldId id="257" r:id="rId4"/>
    <p:sldId id="263" r:id="rId5"/>
    <p:sldId id="269" r:id="rId6"/>
    <p:sldId id="262" r:id="rId7"/>
    <p:sldId id="265" r:id="rId8"/>
    <p:sldId id="268" r:id="rId9"/>
    <p:sldId id="264" r:id="rId10"/>
    <p:sldId id="270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37DBE3-2159-4490-A638-63734632F6E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148CB4-7E8A-45C6-B0D3-7FA48499CBAD}">
      <dgm:prSet phldrT="[Текст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Faire la </a:t>
          </a:r>
          <a:r>
            <a:rPr lang="en-US" dirty="0" smtClean="0">
              <a:solidFill>
                <a:schemeClr val="tx1"/>
              </a:solidFill>
            </a:rPr>
            <a:t>fête</a:t>
          </a:r>
          <a:endParaRPr lang="ru-RU" dirty="0">
            <a:solidFill>
              <a:schemeClr val="tx1"/>
            </a:solidFill>
          </a:endParaRPr>
        </a:p>
      </dgm:t>
    </dgm:pt>
    <dgm:pt modelId="{79CF3777-D0F9-49F9-89F3-073DF680252E}" type="parTrans" cxnId="{A1197632-5CDB-4DC0-B6F7-89D520EA7CA5}">
      <dgm:prSet/>
      <dgm:spPr/>
      <dgm:t>
        <a:bodyPr/>
        <a:lstStyle/>
        <a:p>
          <a:endParaRPr lang="ru-RU"/>
        </a:p>
      </dgm:t>
    </dgm:pt>
    <dgm:pt modelId="{4A2E9592-E767-44BF-92CD-24225A58F8CC}" type="sibTrans" cxnId="{A1197632-5CDB-4DC0-B6F7-89D520EA7CA5}">
      <dgm:prSet/>
      <dgm:spPr/>
      <dgm:t>
        <a:bodyPr/>
        <a:lstStyle/>
        <a:p>
          <a:endParaRPr lang="ru-RU"/>
        </a:p>
      </dgm:t>
    </dgm:pt>
    <dgm:pt modelId="{D2F12F66-6FB7-45AD-9F64-4B30F2A92FA4}">
      <dgm:prSet phldrT="[Текст]" custT="1"/>
      <dgm:spPr/>
      <dgm:t>
        <a:bodyPr/>
        <a:lstStyle/>
        <a:p>
          <a:r>
            <a:rPr lang="en-US" sz="1600" b="1" i="0" baseline="0" dirty="0" smtClean="0">
              <a:solidFill>
                <a:schemeClr val="tx1"/>
              </a:solidFill>
            </a:rPr>
            <a:t>Se </a:t>
          </a:r>
          <a:r>
            <a:rPr lang="en-US" sz="1600" b="1" i="0" baseline="0" dirty="0" err="1" smtClean="0">
              <a:solidFill>
                <a:schemeClr val="tx1"/>
              </a:solidFill>
            </a:rPr>
            <a:t>déguiser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F5ADDCCE-F545-4069-A3A6-BF0E69D1AE31}" type="parTrans" cxnId="{20AF166F-CF80-4E3E-9A29-1A208CEFFFAA}">
      <dgm:prSet/>
      <dgm:spPr/>
      <dgm:t>
        <a:bodyPr/>
        <a:lstStyle/>
        <a:p>
          <a:endParaRPr lang="ru-RU"/>
        </a:p>
      </dgm:t>
    </dgm:pt>
    <dgm:pt modelId="{04FCBFDB-9D6E-4C62-AAF2-8DAE5CA19ECC}" type="sibTrans" cxnId="{20AF166F-CF80-4E3E-9A29-1A208CEFFFAA}">
      <dgm:prSet/>
      <dgm:spPr/>
      <dgm:t>
        <a:bodyPr/>
        <a:lstStyle/>
        <a:p>
          <a:endParaRPr lang="ru-RU"/>
        </a:p>
      </dgm:t>
    </dgm:pt>
    <dgm:pt modelId="{ECE17DFA-44B6-4D75-891A-93D3891C4826}">
      <dgm:prSet phldrT="[Текст]" custT="1"/>
      <dgm:spPr/>
      <dgm:t>
        <a:bodyPr/>
        <a:lstStyle/>
        <a:p>
          <a:r>
            <a:rPr lang="en-US" sz="1600" b="1" i="0" baseline="0" dirty="0" err="1" smtClean="0">
              <a:solidFill>
                <a:schemeClr val="tx1"/>
              </a:solidFill>
            </a:rPr>
            <a:t>Rire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25A4D09B-9550-4AC4-AE15-650998C02728}" type="parTrans" cxnId="{A470BAC8-F3C3-4BDD-BD40-4A2FBC84D7D9}">
      <dgm:prSet/>
      <dgm:spPr/>
      <dgm:t>
        <a:bodyPr/>
        <a:lstStyle/>
        <a:p>
          <a:endParaRPr lang="ru-RU"/>
        </a:p>
      </dgm:t>
    </dgm:pt>
    <dgm:pt modelId="{4122DCA2-020B-454F-A5EB-9B77C0C544BB}" type="sibTrans" cxnId="{A470BAC8-F3C3-4BDD-BD40-4A2FBC84D7D9}">
      <dgm:prSet/>
      <dgm:spPr/>
      <dgm:t>
        <a:bodyPr/>
        <a:lstStyle/>
        <a:p>
          <a:endParaRPr lang="ru-RU"/>
        </a:p>
      </dgm:t>
    </dgm:pt>
    <dgm:pt modelId="{21BA35B0-3365-44B6-8566-7351861288C2}">
      <dgm:prSet phldrT="[Текст]" custT="1"/>
      <dgm:spPr/>
      <dgm:t>
        <a:bodyPr/>
        <a:lstStyle/>
        <a:p>
          <a:r>
            <a:rPr lang="en-US" sz="1600" b="1" i="0" baseline="0" dirty="0" err="1" smtClean="0">
              <a:solidFill>
                <a:schemeClr val="tx1"/>
              </a:solidFill>
            </a:rPr>
            <a:t>Danser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4021C24B-C498-48E2-8134-7F0B9F641598}" type="parTrans" cxnId="{B613B246-B59D-4EFF-BD3F-879E5127A4B9}">
      <dgm:prSet/>
      <dgm:spPr/>
      <dgm:t>
        <a:bodyPr/>
        <a:lstStyle/>
        <a:p>
          <a:endParaRPr lang="ru-RU"/>
        </a:p>
      </dgm:t>
    </dgm:pt>
    <dgm:pt modelId="{25B8AA26-8F71-41AA-A979-2CB1A5204B17}" type="sibTrans" cxnId="{B613B246-B59D-4EFF-BD3F-879E5127A4B9}">
      <dgm:prSet/>
      <dgm:spPr/>
      <dgm:t>
        <a:bodyPr/>
        <a:lstStyle/>
        <a:p>
          <a:endParaRPr lang="ru-RU"/>
        </a:p>
      </dgm:t>
    </dgm:pt>
    <dgm:pt modelId="{5CD490E6-0E8B-4BAA-BCD4-AF53B509D682}">
      <dgm:prSet phldrT="[Текст]" custT="1"/>
      <dgm:spPr/>
      <dgm:t>
        <a:bodyPr/>
        <a:lstStyle/>
        <a:p>
          <a:r>
            <a:rPr lang="en-US" sz="1600" b="1" i="0" baseline="0" dirty="0" smtClean="0">
              <a:solidFill>
                <a:schemeClr val="tx1"/>
              </a:solidFill>
            </a:rPr>
            <a:t>Inviter les </a:t>
          </a:r>
          <a:r>
            <a:rPr lang="en-US" sz="1600" b="1" i="0" baseline="0" dirty="0" err="1" smtClean="0">
              <a:solidFill>
                <a:schemeClr val="tx1"/>
              </a:solidFill>
            </a:rPr>
            <a:t>amis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C4E8611D-9150-49B8-8225-70372454160D}" type="parTrans" cxnId="{1DD7704C-4052-43EA-8A2D-E5259996518E}">
      <dgm:prSet/>
      <dgm:spPr/>
      <dgm:t>
        <a:bodyPr/>
        <a:lstStyle/>
        <a:p>
          <a:endParaRPr lang="ru-RU"/>
        </a:p>
      </dgm:t>
    </dgm:pt>
    <dgm:pt modelId="{D41CC0CC-C133-4A06-AA42-B32A7EDC77E6}" type="sibTrans" cxnId="{1DD7704C-4052-43EA-8A2D-E5259996518E}">
      <dgm:prSet/>
      <dgm:spPr/>
      <dgm:t>
        <a:bodyPr/>
        <a:lstStyle/>
        <a:p>
          <a:endParaRPr lang="ru-RU"/>
        </a:p>
      </dgm:t>
    </dgm:pt>
    <dgm:pt modelId="{F8727EE9-5612-49A9-BEB4-A64B744A0F0C}">
      <dgm:prSet custT="1"/>
      <dgm:spPr/>
      <dgm:t>
        <a:bodyPr/>
        <a:lstStyle/>
        <a:p>
          <a:r>
            <a:rPr lang="en-US" sz="1600" b="1" i="0" baseline="0" dirty="0" smtClean="0">
              <a:solidFill>
                <a:schemeClr val="tx1"/>
              </a:solidFill>
            </a:rPr>
            <a:t>Chanter</a:t>
          </a:r>
        </a:p>
      </dgm:t>
    </dgm:pt>
    <dgm:pt modelId="{682ADE1F-8C34-4408-9C1E-3614A6E3EE89}" type="parTrans" cxnId="{1F97BBDC-0A89-4195-B4EE-B671BCB8AA8B}">
      <dgm:prSet/>
      <dgm:spPr/>
      <dgm:t>
        <a:bodyPr/>
        <a:lstStyle/>
        <a:p>
          <a:endParaRPr lang="ru-RU"/>
        </a:p>
      </dgm:t>
    </dgm:pt>
    <dgm:pt modelId="{8101C622-B5E6-4097-B0A5-79F71BFA200A}" type="sibTrans" cxnId="{1F97BBDC-0A89-4195-B4EE-B671BCB8AA8B}">
      <dgm:prSet/>
      <dgm:spPr/>
      <dgm:t>
        <a:bodyPr/>
        <a:lstStyle/>
        <a:p>
          <a:endParaRPr lang="ru-RU"/>
        </a:p>
      </dgm:t>
    </dgm:pt>
    <dgm:pt modelId="{34B3BE12-A351-40FF-93A0-E63B4E5F74D2}">
      <dgm:prSet custT="1"/>
      <dgm:spPr/>
      <dgm:t>
        <a:bodyPr/>
        <a:lstStyle/>
        <a:p>
          <a:r>
            <a:rPr lang="en-US" sz="1500" b="1" i="0" baseline="0" dirty="0" smtClean="0">
              <a:solidFill>
                <a:schemeClr val="tx1"/>
              </a:solidFill>
            </a:rPr>
            <a:t>Bien manger</a:t>
          </a:r>
        </a:p>
      </dgm:t>
    </dgm:pt>
    <dgm:pt modelId="{D7360681-C3F6-4D69-8DA8-08D766476760}" type="parTrans" cxnId="{5C7B0329-000B-48CF-8636-199D86EE5A29}">
      <dgm:prSet/>
      <dgm:spPr/>
      <dgm:t>
        <a:bodyPr/>
        <a:lstStyle/>
        <a:p>
          <a:endParaRPr lang="ru-RU"/>
        </a:p>
      </dgm:t>
    </dgm:pt>
    <dgm:pt modelId="{C6812364-52DD-477F-A0C7-09039A762D9E}" type="sibTrans" cxnId="{5C7B0329-000B-48CF-8636-199D86EE5A29}">
      <dgm:prSet/>
      <dgm:spPr/>
      <dgm:t>
        <a:bodyPr/>
        <a:lstStyle/>
        <a:p>
          <a:endParaRPr lang="ru-RU"/>
        </a:p>
      </dgm:t>
    </dgm:pt>
    <dgm:pt modelId="{72F28172-CD76-4F71-9064-993142340F55}">
      <dgm:prSet custT="1"/>
      <dgm:spPr/>
      <dgm:t>
        <a:bodyPr/>
        <a:lstStyle/>
        <a:p>
          <a:r>
            <a:rPr lang="en-US" sz="1600" b="1" i="0" baseline="0" dirty="0" err="1" smtClean="0">
              <a:solidFill>
                <a:schemeClr val="tx1"/>
              </a:solidFill>
            </a:rPr>
            <a:t>Mettre</a:t>
          </a:r>
          <a:r>
            <a:rPr lang="en-US" sz="1600" b="1" i="0" baseline="0" dirty="0" smtClean="0">
              <a:solidFill>
                <a:schemeClr val="tx1"/>
              </a:solidFill>
            </a:rPr>
            <a:t> des </a:t>
          </a:r>
          <a:r>
            <a:rPr lang="en-US" sz="1600" b="1" i="0" baseline="0" dirty="0" err="1" smtClean="0">
              <a:solidFill>
                <a:schemeClr val="tx1"/>
              </a:solidFill>
            </a:rPr>
            <a:t>vêtements</a:t>
          </a:r>
          <a:r>
            <a:rPr lang="en-US" sz="1600" b="1" i="0" baseline="0" dirty="0" smtClean="0">
              <a:solidFill>
                <a:schemeClr val="tx1"/>
              </a:solidFill>
            </a:rPr>
            <a:t> de fêtes</a:t>
          </a:r>
        </a:p>
      </dgm:t>
    </dgm:pt>
    <dgm:pt modelId="{70811E31-0031-4438-9ACD-48A47CC78D0D}" type="parTrans" cxnId="{08C25D4E-32AB-432E-A8CD-07D3F00772A5}">
      <dgm:prSet/>
      <dgm:spPr/>
      <dgm:t>
        <a:bodyPr/>
        <a:lstStyle/>
        <a:p>
          <a:endParaRPr lang="ru-RU"/>
        </a:p>
      </dgm:t>
    </dgm:pt>
    <dgm:pt modelId="{7BBDB5A1-BA8D-4562-AD47-C2B1C797F40E}" type="sibTrans" cxnId="{08C25D4E-32AB-432E-A8CD-07D3F00772A5}">
      <dgm:prSet/>
      <dgm:spPr/>
      <dgm:t>
        <a:bodyPr/>
        <a:lstStyle/>
        <a:p>
          <a:endParaRPr lang="ru-RU"/>
        </a:p>
      </dgm:t>
    </dgm:pt>
    <dgm:pt modelId="{216D36A0-B609-449D-9808-6A526FF5ED26}">
      <dgm:prSet custT="1"/>
      <dgm:spPr/>
      <dgm:t>
        <a:bodyPr/>
        <a:lstStyle/>
        <a:p>
          <a:r>
            <a:rPr lang="en-US" sz="1600" b="1" i="0" baseline="0" dirty="0" smtClean="0">
              <a:solidFill>
                <a:schemeClr val="tx1"/>
              </a:solidFill>
            </a:rPr>
            <a:t>Les </a:t>
          </a:r>
          <a:r>
            <a:rPr lang="en-US" sz="1600" b="1" i="0" baseline="0" dirty="0" err="1" smtClean="0">
              <a:solidFill>
                <a:schemeClr val="tx1"/>
              </a:solidFill>
            </a:rPr>
            <a:t>cadeaux</a:t>
          </a:r>
          <a:endParaRPr lang="en-US" sz="1600" b="1" i="0" baseline="0" dirty="0" smtClean="0">
            <a:solidFill>
              <a:schemeClr val="tx1"/>
            </a:solidFill>
          </a:endParaRPr>
        </a:p>
      </dgm:t>
    </dgm:pt>
    <dgm:pt modelId="{235E14EC-A76A-492F-A383-92356439AA05}" type="parTrans" cxnId="{618861EB-40ED-49F0-B87D-8EC5A80646E2}">
      <dgm:prSet/>
      <dgm:spPr/>
      <dgm:t>
        <a:bodyPr/>
        <a:lstStyle/>
        <a:p>
          <a:endParaRPr lang="ru-RU"/>
        </a:p>
      </dgm:t>
    </dgm:pt>
    <dgm:pt modelId="{7983CAC3-C68D-4398-A0A9-B1558AB26FF3}" type="sibTrans" cxnId="{618861EB-40ED-49F0-B87D-8EC5A80646E2}">
      <dgm:prSet/>
      <dgm:spPr/>
      <dgm:t>
        <a:bodyPr/>
        <a:lstStyle/>
        <a:p>
          <a:endParaRPr lang="ru-RU"/>
        </a:p>
      </dgm:t>
    </dgm:pt>
    <dgm:pt modelId="{074041C0-666E-4DE7-B0B7-FE8A5F699DB5}">
      <dgm:prSet custT="1"/>
      <dgm:spPr/>
      <dgm:t>
        <a:bodyPr/>
        <a:lstStyle/>
        <a:p>
          <a:r>
            <a:rPr lang="en-US" sz="1600" b="1" i="0" baseline="0" dirty="0" err="1" smtClean="0">
              <a:solidFill>
                <a:schemeClr val="tx1"/>
              </a:solidFill>
            </a:rPr>
            <a:t>Rencontrer</a:t>
          </a:r>
          <a:r>
            <a:rPr lang="en-US" sz="1600" b="1" i="0" baseline="0" dirty="0" smtClean="0">
              <a:solidFill>
                <a:schemeClr val="tx1"/>
              </a:solidFill>
            </a:rPr>
            <a:t> </a:t>
          </a:r>
          <a:r>
            <a:rPr lang="en-US" sz="1600" b="1" i="0" baseline="0" dirty="0" err="1" smtClean="0">
              <a:solidFill>
                <a:schemeClr val="tx1"/>
              </a:solidFill>
            </a:rPr>
            <a:t>ses</a:t>
          </a:r>
          <a:r>
            <a:rPr lang="en-US" sz="1600" b="1" i="0" baseline="0" dirty="0" smtClean="0">
              <a:solidFill>
                <a:schemeClr val="tx1"/>
              </a:solidFill>
            </a:rPr>
            <a:t> </a:t>
          </a:r>
          <a:r>
            <a:rPr lang="en-US" sz="1600" b="1" i="0" baseline="0" dirty="0" err="1" smtClean="0">
              <a:solidFill>
                <a:schemeClr val="tx1"/>
              </a:solidFill>
            </a:rPr>
            <a:t>amis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2F19D045-A46B-45D2-BEA1-39B5E599AD1A}" type="parTrans" cxnId="{C9B741EA-F108-4DC2-954B-551D0DDE7156}">
      <dgm:prSet/>
      <dgm:spPr/>
      <dgm:t>
        <a:bodyPr/>
        <a:lstStyle/>
        <a:p>
          <a:endParaRPr lang="ru-RU"/>
        </a:p>
      </dgm:t>
    </dgm:pt>
    <dgm:pt modelId="{E5834858-4967-475E-A202-EB0A0CA4E622}" type="sibTrans" cxnId="{C9B741EA-F108-4DC2-954B-551D0DDE7156}">
      <dgm:prSet/>
      <dgm:spPr/>
      <dgm:t>
        <a:bodyPr/>
        <a:lstStyle/>
        <a:p>
          <a:endParaRPr lang="ru-RU"/>
        </a:p>
      </dgm:t>
    </dgm:pt>
    <dgm:pt modelId="{FEC484D8-9B7E-4B1E-B996-0F4FF9EFE2CE}" type="pres">
      <dgm:prSet presAssocID="{3F37DBE3-2159-4490-A638-63734632F6E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C05F04-CC5C-491E-B5E4-D6757D88AD20}" type="pres">
      <dgm:prSet presAssocID="{84148CB4-7E8A-45C6-B0D3-7FA48499CBAD}" presName="centerShape" presStyleLbl="node0" presStyleIdx="0" presStyleCnt="1"/>
      <dgm:spPr/>
      <dgm:t>
        <a:bodyPr/>
        <a:lstStyle/>
        <a:p>
          <a:endParaRPr lang="ru-RU"/>
        </a:p>
      </dgm:t>
    </dgm:pt>
    <dgm:pt modelId="{5E54B9F2-0AA5-460C-8408-A1D92957A578}" type="pres">
      <dgm:prSet presAssocID="{D2F12F66-6FB7-45AD-9F64-4B30F2A92FA4}" presName="node" presStyleLbl="node1" presStyleIdx="0" presStyleCnt="9" custScaleX="138501" custScaleY="1066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F7643-A309-46B6-8456-D23612C25D54}" type="pres">
      <dgm:prSet presAssocID="{D2F12F66-6FB7-45AD-9F64-4B30F2A92FA4}" presName="dummy" presStyleCnt="0"/>
      <dgm:spPr/>
    </dgm:pt>
    <dgm:pt modelId="{15084333-7ACC-4318-80CE-79F4E74BECAE}" type="pres">
      <dgm:prSet presAssocID="{04FCBFDB-9D6E-4C62-AAF2-8DAE5CA19ECC}" presName="sibTrans" presStyleLbl="sibTrans2D1" presStyleIdx="0" presStyleCnt="9"/>
      <dgm:spPr/>
      <dgm:t>
        <a:bodyPr/>
        <a:lstStyle/>
        <a:p>
          <a:endParaRPr lang="ru-RU"/>
        </a:p>
      </dgm:t>
    </dgm:pt>
    <dgm:pt modelId="{A410C946-60B7-4909-A1C5-93040F1D7233}" type="pres">
      <dgm:prSet presAssocID="{5CD490E6-0E8B-4BAA-BCD4-AF53B509D682}" presName="node" presStyleLbl="node1" presStyleIdx="1" presStyleCnt="9" custScaleX="172752" custScaleY="153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22DED-FEA7-4D4B-B1A3-BEFEEC40BBC2}" type="pres">
      <dgm:prSet presAssocID="{5CD490E6-0E8B-4BAA-BCD4-AF53B509D682}" presName="dummy" presStyleCnt="0"/>
      <dgm:spPr/>
    </dgm:pt>
    <dgm:pt modelId="{4109851A-5616-44BF-957A-043AA0B5E48F}" type="pres">
      <dgm:prSet presAssocID="{D41CC0CC-C133-4A06-AA42-B32A7EDC77E6}" presName="sibTrans" presStyleLbl="sibTrans2D1" presStyleIdx="1" presStyleCnt="9"/>
      <dgm:spPr/>
      <dgm:t>
        <a:bodyPr/>
        <a:lstStyle/>
        <a:p>
          <a:endParaRPr lang="ru-RU"/>
        </a:p>
      </dgm:t>
    </dgm:pt>
    <dgm:pt modelId="{4764ADC8-111C-4C02-A84C-3568C4DF4347}" type="pres">
      <dgm:prSet presAssocID="{21BA35B0-3365-44B6-8566-7351861288C2}" presName="node" presStyleLbl="node1" presStyleIdx="2" presStyleCnt="9" custScaleX="141818" custScaleY="138662" custRadScaleRad="109944" custRadScaleInc="-1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FFEBA2-FF2E-4037-B00D-032306F3CD0A}" type="pres">
      <dgm:prSet presAssocID="{21BA35B0-3365-44B6-8566-7351861288C2}" presName="dummy" presStyleCnt="0"/>
      <dgm:spPr/>
    </dgm:pt>
    <dgm:pt modelId="{7F36B545-E35E-424E-9D26-0AF42BDEBC12}" type="pres">
      <dgm:prSet presAssocID="{25B8AA26-8F71-41AA-A979-2CB1A5204B17}" presName="sibTrans" presStyleLbl="sibTrans2D1" presStyleIdx="2" presStyleCnt="9"/>
      <dgm:spPr/>
      <dgm:t>
        <a:bodyPr/>
        <a:lstStyle/>
        <a:p>
          <a:endParaRPr lang="ru-RU"/>
        </a:p>
      </dgm:t>
    </dgm:pt>
    <dgm:pt modelId="{B0764FE4-AFB6-439A-AF0F-CB7EB102D879}" type="pres">
      <dgm:prSet presAssocID="{F8727EE9-5612-49A9-BEB4-A64B744A0F0C}" presName="node" presStyleLbl="node1" presStyleIdx="3" presStyleCnt="9" custScaleX="149009" custScaleY="141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EDA3B6-A666-49CA-B9B7-1FE6A8C8DBAC}" type="pres">
      <dgm:prSet presAssocID="{F8727EE9-5612-49A9-BEB4-A64B744A0F0C}" presName="dummy" presStyleCnt="0"/>
      <dgm:spPr/>
    </dgm:pt>
    <dgm:pt modelId="{36485F51-1247-4BB8-9FBE-1FA0740B2C7C}" type="pres">
      <dgm:prSet presAssocID="{8101C622-B5E6-4097-B0A5-79F71BFA200A}" presName="sibTrans" presStyleLbl="sibTrans2D1" presStyleIdx="3" presStyleCnt="9"/>
      <dgm:spPr/>
      <dgm:t>
        <a:bodyPr/>
        <a:lstStyle/>
        <a:p>
          <a:endParaRPr lang="ru-RU"/>
        </a:p>
      </dgm:t>
    </dgm:pt>
    <dgm:pt modelId="{C0EC7E3F-A8B1-47F0-BD9C-522B2F4C6626}" type="pres">
      <dgm:prSet presAssocID="{ECE17DFA-44B6-4D75-891A-93D3891C4826}" presName="node" presStyleLbl="node1" presStyleIdx="4" presStyleCnt="9" custScaleX="140646" custScaleY="139316" custRadScaleRad="97796" custRadScaleInc="87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0E043-A217-4A19-A672-B306E569801D}" type="pres">
      <dgm:prSet presAssocID="{ECE17DFA-44B6-4D75-891A-93D3891C4826}" presName="dummy" presStyleCnt="0"/>
      <dgm:spPr/>
    </dgm:pt>
    <dgm:pt modelId="{BF905368-482B-4153-9204-1FFAB98E86F0}" type="pres">
      <dgm:prSet presAssocID="{4122DCA2-020B-454F-A5EB-9B77C0C544BB}" presName="sibTrans" presStyleLbl="sibTrans2D1" presStyleIdx="4" presStyleCnt="9"/>
      <dgm:spPr/>
      <dgm:t>
        <a:bodyPr/>
        <a:lstStyle/>
        <a:p>
          <a:endParaRPr lang="ru-RU"/>
        </a:p>
      </dgm:t>
    </dgm:pt>
    <dgm:pt modelId="{8B288ADA-79BD-4948-9C65-B3CEC636F36A}" type="pres">
      <dgm:prSet presAssocID="{34B3BE12-A351-40FF-93A0-E63B4E5F74D2}" presName="node" presStyleLbl="node1" presStyleIdx="5" presStyleCnt="9" custScaleX="124292" custScaleY="132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F95B0-D203-4CBB-9885-47C4A60B0F32}" type="pres">
      <dgm:prSet presAssocID="{34B3BE12-A351-40FF-93A0-E63B4E5F74D2}" presName="dummy" presStyleCnt="0"/>
      <dgm:spPr/>
    </dgm:pt>
    <dgm:pt modelId="{60134539-3E25-49A3-97FA-F380D7203F8B}" type="pres">
      <dgm:prSet presAssocID="{C6812364-52DD-477F-A0C7-09039A762D9E}" presName="sibTrans" presStyleLbl="sibTrans2D1" presStyleIdx="5" presStyleCnt="9"/>
      <dgm:spPr/>
      <dgm:t>
        <a:bodyPr/>
        <a:lstStyle/>
        <a:p>
          <a:endParaRPr lang="ru-RU"/>
        </a:p>
      </dgm:t>
    </dgm:pt>
    <dgm:pt modelId="{485A8841-F514-4C97-A102-852CFC1BA9F4}" type="pres">
      <dgm:prSet presAssocID="{72F28172-CD76-4F71-9064-993142340F55}" presName="node" presStyleLbl="node1" presStyleIdx="6" presStyleCnt="9" custScaleX="164291" custScaleY="1355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55F90-7E8D-417D-A4FA-1A828DFA1F99}" type="pres">
      <dgm:prSet presAssocID="{72F28172-CD76-4F71-9064-993142340F55}" presName="dummy" presStyleCnt="0"/>
      <dgm:spPr/>
    </dgm:pt>
    <dgm:pt modelId="{7518E341-C126-4E47-BCBC-854FA5E4B2E1}" type="pres">
      <dgm:prSet presAssocID="{7BBDB5A1-BA8D-4562-AD47-C2B1C797F40E}" presName="sibTrans" presStyleLbl="sibTrans2D1" presStyleIdx="6" presStyleCnt="9"/>
      <dgm:spPr/>
      <dgm:t>
        <a:bodyPr/>
        <a:lstStyle/>
        <a:p>
          <a:endParaRPr lang="ru-RU"/>
        </a:p>
      </dgm:t>
    </dgm:pt>
    <dgm:pt modelId="{9F528E56-6E9B-4FB2-9A74-2D940542B5F8}" type="pres">
      <dgm:prSet presAssocID="{216D36A0-B609-449D-9808-6A526FF5ED26}" presName="node" presStyleLbl="node1" presStyleIdx="7" presStyleCnt="9" custScaleX="133858" custScaleY="140242" custRadScaleRad="100085" custRadScaleInc="-8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0CABE-ED3E-471E-853D-3E68165234D3}" type="pres">
      <dgm:prSet presAssocID="{216D36A0-B609-449D-9808-6A526FF5ED26}" presName="dummy" presStyleCnt="0"/>
      <dgm:spPr/>
    </dgm:pt>
    <dgm:pt modelId="{E5613ABC-D80B-4407-8CE0-80CDD839D7C1}" type="pres">
      <dgm:prSet presAssocID="{7983CAC3-C68D-4398-A0A9-B1558AB26FF3}" presName="sibTrans" presStyleLbl="sibTrans2D1" presStyleIdx="7" presStyleCnt="9"/>
      <dgm:spPr/>
      <dgm:t>
        <a:bodyPr/>
        <a:lstStyle/>
        <a:p>
          <a:endParaRPr lang="ru-RU"/>
        </a:p>
      </dgm:t>
    </dgm:pt>
    <dgm:pt modelId="{5A2607EF-B5E9-413A-8AD9-D8C971524621}" type="pres">
      <dgm:prSet presAssocID="{074041C0-666E-4DE7-B0B7-FE8A5F699DB5}" presName="node" presStyleLbl="node1" presStyleIdx="8" presStyleCnt="9" custScaleX="183964" custScaleY="139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34C8F-93BF-4C18-8407-95A563B61452}" type="pres">
      <dgm:prSet presAssocID="{074041C0-666E-4DE7-B0B7-FE8A5F699DB5}" presName="dummy" presStyleCnt="0"/>
      <dgm:spPr/>
    </dgm:pt>
    <dgm:pt modelId="{E973AA65-C1EF-4F32-9A4F-43D3E2B0D4CD}" type="pres">
      <dgm:prSet presAssocID="{E5834858-4967-475E-A202-EB0A0CA4E622}" presName="sibTrans" presStyleLbl="sibTrans2D1" presStyleIdx="8" presStyleCnt="9"/>
      <dgm:spPr/>
      <dgm:t>
        <a:bodyPr/>
        <a:lstStyle/>
        <a:p>
          <a:endParaRPr lang="ru-RU"/>
        </a:p>
      </dgm:t>
    </dgm:pt>
  </dgm:ptLst>
  <dgm:cxnLst>
    <dgm:cxn modelId="{35978F50-1079-4C27-9810-1649AF2AC870}" type="presOf" srcId="{D41CC0CC-C133-4A06-AA42-B32A7EDC77E6}" destId="{4109851A-5616-44BF-957A-043AA0B5E48F}" srcOrd="0" destOrd="0" presId="urn:microsoft.com/office/officeart/2005/8/layout/radial6"/>
    <dgm:cxn modelId="{A470BAC8-F3C3-4BDD-BD40-4A2FBC84D7D9}" srcId="{84148CB4-7E8A-45C6-B0D3-7FA48499CBAD}" destId="{ECE17DFA-44B6-4D75-891A-93D3891C4826}" srcOrd="4" destOrd="0" parTransId="{25A4D09B-9550-4AC4-AE15-650998C02728}" sibTransId="{4122DCA2-020B-454F-A5EB-9B77C0C544BB}"/>
    <dgm:cxn modelId="{73F431EC-75E2-4F62-B04F-AF6D45B8E03F}" type="presOf" srcId="{84148CB4-7E8A-45C6-B0D3-7FA48499CBAD}" destId="{FDC05F04-CC5C-491E-B5E4-D6757D88AD20}" srcOrd="0" destOrd="0" presId="urn:microsoft.com/office/officeart/2005/8/layout/radial6"/>
    <dgm:cxn modelId="{1DD7704C-4052-43EA-8A2D-E5259996518E}" srcId="{84148CB4-7E8A-45C6-B0D3-7FA48499CBAD}" destId="{5CD490E6-0E8B-4BAA-BCD4-AF53B509D682}" srcOrd="1" destOrd="0" parTransId="{C4E8611D-9150-49B8-8225-70372454160D}" sibTransId="{D41CC0CC-C133-4A06-AA42-B32A7EDC77E6}"/>
    <dgm:cxn modelId="{4479D796-5507-46AE-A8E3-2792F6037039}" type="presOf" srcId="{ECE17DFA-44B6-4D75-891A-93D3891C4826}" destId="{C0EC7E3F-A8B1-47F0-BD9C-522B2F4C6626}" srcOrd="0" destOrd="0" presId="urn:microsoft.com/office/officeart/2005/8/layout/radial6"/>
    <dgm:cxn modelId="{4D08C2CC-7EAF-4F78-B1BA-A6AB33673A08}" type="presOf" srcId="{72F28172-CD76-4F71-9064-993142340F55}" destId="{485A8841-F514-4C97-A102-852CFC1BA9F4}" srcOrd="0" destOrd="0" presId="urn:microsoft.com/office/officeart/2005/8/layout/radial6"/>
    <dgm:cxn modelId="{5C7B0329-000B-48CF-8636-199D86EE5A29}" srcId="{84148CB4-7E8A-45C6-B0D3-7FA48499CBAD}" destId="{34B3BE12-A351-40FF-93A0-E63B4E5F74D2}" srcOrd="5" destOrd="0" parTransId="{D7360681-C3F6-4D69-8DA8-08D766476760}" sibTransId="{C6812364-52DD-477F-A0C7-09039A762D9E}"/>
    <dgm:cxn modelId="{CA4E5E9F-658B-4507-9B1E-A2F106308155}" type="presOf" srcId="{E5834858-4967-475E-A202-EB0A0CA4E622}" destId="{E973AA65-C1EF-4F32-9A4F-43D3E2B0D4CD}" srcOrd="0" destOrd="0" presId="urn:microsoft.com/office/officeart/2005/8/layout/radial6"/>
    <dgm:cxn modelId="{F32F3FB6-22BC-4FD2-88E0-700418E0D4DC}" type="presOf" srcId="{3F37DBE3-2159-4490-A638-63734632F6ED}" destId="{FEC484D8-9B7E-4B1E-B996-0F4FF9EFE2CE}" srcOrd="0" destOrd="0" presId="urn:microsoft.com/office/officeart/2005/8/layout/radial6"/>
    <dgm:cxn modelId="{1F97BBDC-0A89-4195-B4EE-B671BCB8AA8B}" srcId="{84148CB4-7E8A-45C6-B0D3-7FA48499CBAD}" destId="{F8727EE9-5612-49A9-BEB4-A64B744A0F0C}" srcOrd="3" destOrd="0" parTransId="{682ADE1F-8C34-4408-9C1E-3614A6E3EE89}" sibTransId="{8101C622-B5E6-4097-B0A5-79F71BFA200A}"/>
    <dgm:cxn modelId="{B613B246-B59D-4EFF-BD3F-879E5127A4B9}" srcId="{84148CB4-7E8A-45C6-B0D3-7FA48499CBAD}" destId="{21BA35B0-3365-44B6-8566-7351861288C2}" srcOrd="2" destOrd="0" parTransId="{4021C24B-C498-48E2-8134-7F0B9F641598}" sibTransId="{25B8AA26-8F71-41AA-A979-2CB1A5204B17}"/>
    <dgm:cxn modelId="{93887169-E433-4EA6-8BB6-339C186EC615}" type="presOf" srcId="{34B3BE12-A351-40FF-93A0-E63B4E5F74D2}" destId="{8B288ADA-79BD-4948-9C65-B3CEC636F36A}" srcOrd="0" destOrd="0" presId="urn:microsoft.com/office/officeart/2005/8/layout/radial6"/>
    <dgm:cxn modelId="{A3D3199F-CA46-4E55-82FD-87A1F73D091E}" type="presOf" srcId="{D2F12F66-6FB7-45AD-9F64-4B30F2A92FA4}" destId="{5E54B9F2-0AA5-460C-8408-A1D92957A578}" srcOrd="0" destOrd="0" presId="urn:microsoft.com/office/officeart/2005/8/layout/radial6"/>
    <dgm:cxn modelId="{40724756-AC58-4BA7-BE8A-0AD766A20C5E}" type="presOf" srcId="{C6812364-52DD-477F-A0C7-09039A762D9E}" destId="{60134539-3E25-49A3-97FA-F380D7203F8B}" srcOrd="0" destOrd="0" presId="urn:microsoft.com/office/officeart/2005/8/layout/radial6"/>
    <dgm:cxn modelId="{618861EB-40ED-49F0-B87D-8EC5A80646E2}" srcId="{84148CB4-7E8A-45C6-B0D3-7FA48499CBAD}" destId="{216D36A0-B609-449D-9808-6A526FF5ED26}" srcOrd="7" destOrd="0" parTransId="{235E14EC-A76A-492F-A383-92356439AA05}" sibTransId="{7983CAC3-C68D-4398-A0A9-B1558AB26FF3}"/>
    <dgm:cxn modelId="{670A2F62-A3F2-4989-8E46-5BF34E41DDDA}" type="presOf" srcId="{216D36A0-B609-449D-9808-6A526FF5ED26}" destId="{9F528E56-6E9B-4FB2-9A74-2D940542B5F8}" srcOrd="0" destOrd="0" presId="urn:microsoft.com/office/officeart/2005/8/layout/radial6"/>
    <dgm:cxn modelId="{D09690CA-BE09-453A-9D8E-9C374DE30E21}" type="presOf" srcId="{21BA35B0-3365-44B6-8566-7351861288C2}" destId="{4764ADC8-111C-4C02-A84C-3568C4DF4347}" srcOrd="0" destOrd="0" presId="urn:microsoft.com/office/officeart/2005/8/layout/radial6"/>
    <dgm:cxn modelId="{6482B81F-F31B-4168-9C75-6403930DAA9E}" type="presOf" srcId="{7983CAC3-C68D-4398-A0A9-B1558AB26FF3}" destId="{E5613ABC-D80B-4407-8CE0-80CDD839D7C1}" srcOrd="0" destOrd="0" presId="urn:microsoft.com/office/officeart/2005/8/layout/radial6"/>
    <dgm:cxn modelId="{E6686744-BC7C-4296-990A-D3E7F99CCAA5}" type="presOf" srcId="{7BBDB5A1-BA8D-4562-AD47-C2B1C797F40E}" destId="{7518E341-C126-4E47-BCBC-854FA5E4B2E1}" srcOrd="0" destOrd="0" presId="urn:microsoft.com/office/officeart/2005/8/layout/radial6"/>
    <dgm:cxn modelId="{DD90B9D1-5DF5-470B-A005-F6C1586A57AC}" type="presOf" srcId="{F8727EE9-5612-49A9-BEB4-A64B744A0F0C}" destId="{B0764FE4-AFB6-439A-AF0F-CB7EB102D879}" srcOrd="0" destOrd="0" presId="urn:microsoft.com/office/officeart/2005/8/layout/radial6"/>
    <dgm:cxn modelId="{20AF166F-CF80-4E3E-9A29-1A208CEFFFAA}" srcId="{84148CB4-7E8A-45C6-B0D3-7FA48499CBAD}" destId="{D2F12F66-6FB7-45AD-9F64-4B30F2A92FA4}" srcOrd="0" destOrd="0" parTransId="{F5ADDCCE-F545-4069-A3A6-BF0E69D1AE31}" sibTransId="{04FCBFDB-9D6E-4C62-AAF2-8DAE5CA19ECC}"/>
    <dgm:cxn modelId="{A9E39119-5A6D-4353-ADD7-CC0772FB24D4}" type="presOf" srcId="{8101C622-B5E6-4097-B0A5-79F71BFA200A}" destId="{36485F51-1247-4BB8-9FBE-1FA0740B2C7C}" srcOrd="0" destOrd="0" presId="urn:microsoft.com/office/officeart/2005/8/layout/radial6"/>
    <dgm:cxn modelId="{A1197632-5CDB-4DC0-B6F7-89D520EA7CA5}" srcId="{3F37DBE3-2159-4490-A638-63734632F6ED}" destId="{84148CB4-7E8A-45C6-B0D3-7FA48499CBAD}" srcOrd="0" destOrd="0" parTransId="{79CF3777-D0F9-49F9-89F3-073DF680252E}" sibTransId="{4A2E9592-E767-44BF-92CD-24225A58F8CC}"/>
    <dgm:cxn modelId="{08C25D4E-32AB-432E-A8CD-07D3F00772A5}" srcId="{84148CB4-7E8A-45C6-B0D3-7FA48499CBAD}" destId="{72F28172-CD76-4F71-9064-993142340F55}" srcOrd="6" destOrd="0" parTransId="{70811E31-0031-4438-9ACD-48A47CC78D0D}" sibTransId="{7BBDB5A1-BA8D-4562-AD47-C2B1C797F40E}"/>
    <dgm:cxn modelId="{3FB6D63F-7A59-41D7-AAAA-56850FC41BFC}" type="presOf" srcId="{04FCBFDB-9D6E-4C62-AAF2-8DAE5CA19ECC}" destId="{15084333-7ACC-4318-80CE-79F4E74BECAE}" srcOrd="0" destOrd="0" presId="urn:microsoft.com/office/officeart/2005/8/layout/radial6"/>
    <dgm:cxn modelId="{6DE0A6C4-4FA8-4C9C-A38C-CED0E90E639B}" type="presOf" srcId="{074041C0-666E-4DE7-B0B7-FE8A5F699DB5}" destId="{5A2607EF-B5E9-413A-8AD9-D8C971524621}" srcOrd="0" destOrd="0" presId="urn:microsoft.com/office/officeart/2005/8/layout/radial6"/>
    <dgm:cxn modelId="{682F3B98-FF85-464C-AF38-76F64228F224}" type="presOf" srcId="{5CD490E6-0E8B-4BAA-BCD4-AF53B509D682}" destId="{A410C946-60B7-4909-A1C5-93040F1D7233}" srcOrd="0" destOrd="0" presId="urn:microsoft.com/office/officeart/2005/8/layout/radial6"/>
    <dgm:cxn modelId="{5803E7F0-1623-433F-BB52-63F63C595EB8}" type="presOf" srcId="{4122DCA2-020B-454F-A5EB-9B77C0C544BB}" destId="{BF905368-482B-4153-9204-1FFAB98E86F0}" srcOrd="0" destOrd="0" presId="urn:microsoft.com/office/officeart/2005/8/layout/radial6"/>
    <dgm:cxn modelId="{279E88CE-8890-4D63-9BD8-1F0E7A175DE8}" type="presOf" srcId="{25B8AA26-8F71-41AA-A979-2CB1A5204B17}" destId="{7F36B545-E35E-424E-9D26-0AF42BDEBC12}" srcOrd="0" destOrd="0" presId="urn:microsoft.com/office/officeart/2005/8/layout/radial6"/>
    <dgm:cxn modelId="{C9B741EA-F108-4DC2-954B-551D0DDE7156}" srcId="{84148CB4-7E8A-45C6-B0D3-7FA48499CBAD}" destId="{074041C0-666E-4DE7-B0B7-FE8A5F699DB5}" srcOrd="8" destOrd="0" parTransId="{2F19D045-A46B-45D2-BEA1-39B5E599AD1A}" sibTransId="{E5834858-4967-475E-A202-EB0A0CA4E622}"/>
    <dgm:cxn modelId="{CEA071BD-B843-4A5A-A6F2-E8640BD3F54D}" type="presParOf" srcId="{FEC484D8-9B7E-4B1E-B996-0F4FF9EFE2CE}" destId="{FDC05F04-CC5C-491E-B5E4-D6757D88AD20}" srcOrd="0" destOrd="0" presId="urn:microsoft.com/office/officeart/2005/8/layout/radial6"/>
    <dgm:cxn modelId="{6817B01A-99DC-47C0-A7FC-5328BA7F8387}" type="presParOf" srcId="{FEC484D8-9B7E-4B1E-B996-0F4FF9EFE2CE}" destId="{5E54B9F2-0AA5-460C-8408-A1D92957A578}" srcOrd="1" destOrd="0" presId="urn:microsoft.com/office/officeart/2005/8/layout/radial6"/>
    <dgm:cxn modelId="{B3533252-5732-4389-847A-5128CCD1277F}" type="presParOf" srcId="{FEC484D8-9B7E-4B1E-B996-0F4FF9EFE2CE}" destId="{C23F7643-A309-46B6-8456-D23612C25D54}" srcOrd="2" destOrd="0" presId="urn:microsoft.com/office/officeart/2005/8/layout/radial6"/>
    <dgm:cxn modelId="{4D3BB440-4978-42D3-B792-DD661B1F9705}" type="presParOf" srcId="{FEC484D8-9B7E-4B1E-B996-0F4FF9EFE2CE}" destId="{15084333-7ACC-4318-80CE-79F4E74BECAE}" srcOrd="3" destOrd="0" presId="urn:microsoft.com/office/officeart/2005/8/layout/radial6"/>
    <dgm:cxn modelId="{9B720DCC-EF53-470B-994F-398F53D1BC24}" type="presParOf" srcId="{FEC484D8-9B7E-4B1E-B996-0F4FF9EFE2CE}" destId="{A410C946-60B7-4909-A1C5-93040F1D7233}" srcOrd="4" destOrd="0" presId="urn:microsoft.com/office/officeart/2005/8/layout/radial6"/>
    <dgm:cxn modelId="{53B91857-5CBF-49A7-8D25-A9C2EFA6FF60}" type="presParOf" srcId="{FEC484D8-9B7E-4B1E-B996-0F4FF9EFE2CE}" destId="{8BB22DED-FEA7-4D4B-B1A3-BEFEEC40BBC2}" srcOrd="5" destOrd="0" presId="urn:microsoft.com/office/officeart/2005/8/layout/radial6"/>
    <dgm:cxn modelId="{2D96C406-3FA5-45B0-9F50-209A1BD39BD9}" type="presParOf" srcId="{FEC484D8-9B7E-4B1E-B996-0F4FF9EFE2CE}" destId="{4109851A-5616-44BF-957A-043AA0B5E48F}" srcOrd="6" destOrd="0" presId="urn:microsoft.com/office/officeart/2005/8/layout/radial6"/>
    <dgm:cxn modelId="{64CEF14B-0C64-4FFA-80CE-77ADFD81812C}" type="presParOf" srcId="{FEC484D8-9B7E-4B1E-B996-0F4FF9EFE2CE}" destId="{4764ADC8-111C-4C02-A84C-3568C4DF4347}" srcOrd="7" destOrd="0" presId="urn:microsoft.com/office/officeart/2005/8/layout/radial6"/>
    <dgm:cxn modelId="{210C3BF6-E6F8-426C-92CB-4E5ACF1E7A2D}" type="presParOf" srcId="{FEC484D8-9B7E-4B1E-B996-0F4FF9EFE2CE}" destId="{59FFEBA2-FF2E-4037-B00D-032306F3CD0A}" srcOrd="8" destOrd="0" presId="urn:microsoft.com/office/officeart/2005/8/layout/radial6"/>
    <dgm:cxn modelId="{687897B6-7DDC-4C0E-BFDD-5DAFF22A1969}" type="presParOf" srcId="{FEC484D8-9B7E-4B1E-B996-0F4FF9EFE2CE}" destId="{7F36B545-E35E-424E-9D26-0AF42BDEBC12}" srcOrd="9" destOrd="0" presId="urn:microsoft.com/office/officeart/2005/8/layout/radial6"/>
    <dgm:cxn modelId="{7148B2AF-DFD3-43E2-8B96-DFEEEF1FC575}" type="presParOf" srcId="{FEC484D8-9B7E-4B1E-B996-0F4FF9EFE2CE}" destId="{B0764FE4-AFB6-439A-AF0F-CB7EB102D879}" srcOrd="10" destOrd="0" presId="urn:microsoft.com/office/officeart/2005/8/layout/radial6"/>
    <dgm:cxn modelId="{CA46FEC3-A401-468E-BC11-6EACC7C86B82}" type="presParOf" srcId="{FEC484D8-9B7E-4B1E-B996-0F4FF9EFE2CE}" destId="{E2EDA3B6-A666-49CA-B9B7-1FE6A8C8DBAC}" srcOrd="11" destOrd="0" presId="urn:microsoft.com/office/officeart/2005/8/layout/radial6"/>
    <dgm:cxn modelId="{5C60CBD5-BC95-47BB-9702-4F28E0B2E3A5}" type="presParOf" srcId="{FEC484D8-9B7E-4B1E-B996-0F4FF9EFE2CE}" destId="{36485F51-1247-4BB8-9FBE-1FA0740B2C7C}" srcOrd="12" destOrd="0" presId="urn:microsoft.com/office/officeart/2005/8/layout/radial6"/>
    <dgm:cxn modelId="{B1AEA91B-F4F2-446D-B831-7E322ED72267}" type="presParOf" srcId="{FEC484D8-9B7E-4B1E-B996-0F4FF9EFE2CE}" destId="{C0EC7E3F-A8B1-47F0-BD9C-522B2F4C6626}" srcOrd="13" destOrd="0" presId="urn:microsoft.com/office/officeart/2005/8/layout/radial6"/>
    <dgm:cxn modelId="{C7874483-DC0C-4AD3-BB8A-11E2179C1BDA}" type="presParOf" srcId="{FEC484D8-9B7E-4B1E-B996-0F4FF9EFE2CE}" destId="{ECE0E043-A217-4A19-A672-B306E569801D}" srcOrd="14" destOrd="0" presId="urn:microsoft.com/office/officeart/2005/8/layout/radial6"/>
    <dgm:cxn modelId="{D5EB9D37-6CD5-4BBC-B741-5949C019C297}" type="presParOf" srcId="{FEC484D8-9B7E-4B1E-B996-0F4FF9EFE2CE}" destId="{BF905368-482B-4153-9204-1FFAB98E86F0}" srcOrd="15" destOrd="0" presId="urn:microsoft.com/office/officeart/2005/8/layout/radial6"/>
    <dgm:cxn modelId="{CA8AE901-0D32-4C47-8026-4C1A29CFE933}" type="presParOf" srcId="{FEC484D8-9B7E-4B1E-B996-0F4FF9EFE2CE}" destId="{8B288ADA-79BD-4948-9C65-B3CEC636F36A}" srcOrd="16" destOrd="0" presId="urn:microsoft.com/office/officeart/2005/8/layout/radial6"/>
    <dgm:cxn modelId="{1BB7E1A0-7A0F-4CF2-AB92-004B8BCAAB70}" type="presParOf" srcId="{FEC484D8-9B7E-4B1E-B996-0F4FF9EFE2CE}" destId="{0C6F95B0-D203-4CBB-9885-47C4A60B0F32}" srcOrd="17" destOrd="0" presId="urn:microsoft.com/office/officeart/2005/8/layout/radial6"/>
    <dgm:cxn modelId="{47847C05-937E-4C66-B354-F9A601E59F84}" type="presParOf" srcId="{FEC484D8-9B7E-4B1E-B996-0F4FF9EFE2CE}" destId="{60134539-3E25-49A3-97FA-F380D7203F8B}" srcOrd="18" destOrd="0" presId="urn:microsoft.com/office/officeart/2005/8/layout/radial6"/>
    <dgm:cxn modelId="{32083F0C-A8D9-49C4-907E-B92EFDC2CB3E}" type="presParOf" srcId="{FEC484D8-9B7E-4B1E-B996-0F4FF9EFE2CE}" destId="{485A8841-F514-4C97-A102-852CFC1BA9F4}" srcOrd="19" destOrd="0" presId="urn:microsoft.com/office/officeart/2005/8/layout/radial6"/>
    <dgm:cxn modelId="{D6F2BA52-33D9-4F40-B744-5D6AF7964A47}" type="presParOf" srcId="{FEC484D8-9B7E-4B1E-B996-0F4FF9EFE2CE}" destId="{DE355F90-7E8D-417D-A4FA-1A828DFA1F99}" srcOrd="20" destOrd="0" presId="urn:microsoft.com/office/officeart/2005/8/layout/radial6"/>
    <dgm:cxn modelId="{383E6EB5-2734-4675-9C88-DB048074AA87}" type="presParOf" srcId="{FEC484D8-9B7E-4B1E-B996-0F4FF9EFE2CE}" destId="{7518E341-C126-4E47-BCBC-854FA5E4B2E1}" srcOrd="21" destOrd="0" presId="urn:microsoft.com/office/officeart/2005/8/layout/radial6"/>
    <dgm:cxn modelId="{1034E0C0-EC02-405E-81A3-F09DFD51F006}" type="presParOf" srcId="{FEC484D8-9B7E-4B1E-B996-0F4FF9EFE2CE}" destId="{9F528E56-6E9B-4FB2-9A74-2D940542B5F8}" srcOrd="22" destOrd="0" presId="urn:microsoft.com/office/officeart/2005/8/layout/radial6"/>
    <dgm:cxn modelId="{4684ECC0-F8BB-4A17-A88A-F20B313B4EEE}" type="presParOf" srcId="{FEC484D8-9B7E-4B1E-B996-0F4FF9EFE2CE}" destId="{48B0CABE-ED3E-471E-853D-3E68165234D3}" srcOrd="23" destOrd="0" presId="urn:microsoft.com/office/officeart/2005/8/layout/radial6"/>
    <dgm:cxn modelId="{1ADC8D1F-C746-44FE-AD08-9ECCE9AC0DAD}" type="presParOf" srcId="{FEC484D8-9B7E-4B1E-B996-0F4FF9EFE2CE}" destId="{E5613ABC-D80B-4407-8CE0-80CDD839D7C1}" srcOrd="24" destOrd="0" presId="urn:microsoft.com/office/officeart/2005/8/layout/radial6"/>
    <dgm:cxn modelId="{EF8F5F87-49A1-4077-9653-F676AC8C05B1}" type="presParOf" srcId="{FEC484D8-9B7E-4B1E-B996-0F4FF9EFE2CE}" destId="{5A2607EF-B5E9-413A-8AD9-D8C971524621}" srcOrd="25" destOrd="0" presId="urn:microsoft.com/office/officeart/2005/8/layout/radial6"/>
    <dgm:cxn modelId="{33C7FEEA-A2BB-4864-BBFE-1D842A3C8860}" type="presParOf" srcId="{FEC484D8-9B7E-4B1E-B996-0F4FF9EFE2CE}" destId="{76434C8F-93BF-4C18-8407-95A563B61452}" srcOrd="26" destOrd="0" presId="urn:microsoft.com/office/officeart/2005/8/layout/radial6"/>
    <dgm:cxn modelId="{BBD333EC-351E-4149-B2E2-13F15FBAEEFA}" type="presParOf" srcId="{FEC484D8-9B7E-4B1E-B996-0F4FF9EFE2CE}" destId="{E973AA65-C1EF-4F32-9A4F-43D3E2B0D4CD}" srcOrd="27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2EC12-4EA6-4281-9E95-560D84657354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5E832-F570-4BAA-9B6E-59F83A574B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z="2000" smtClean="0"/>
              <a:t>Вставка рисунка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7AB84EC8-2954-4AC9-9D2A-5A2F110B97F0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ru-RU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tablemonde.fr/" TargetMode="External"/><Relationship Id="rId2" Type="http://schemas.openxmlformats.org/officeDocument/2006/relationships/hyperlink" Target="http://www.joyeuse-fete.com/mardigra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fr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4876" y="3714752"/>
            <a:ext cx="3786214" cy="2286016"/>
          </a:xfrm>
        </p:spPr>
        <p:txBody>
          <a:bodyPr/>
          <a:lstStyle/>
          <a:p>
            <a:pPr algn="r"/>
            <a:r>
              <a:rPr sz="2000" smtClean="0">
                <a:latin typeface="+mn-lt"/>
              </a:rPr>
              <a:t>La pr</a:t>
            </a:r>
            <a:r>
              <a:rPr lang="en-US" sz="2000" dirty="0" smtClean="0">
                <a:latin typeface="+mn-lt"/>
              </a:rPr>
              <a:t>é</a:t>
            </a:r>
            <a:r>
              <a:rPr sz="2000" smtClean="0">
                <a:latin typeface="+mn-lt"/>
              </a:rPr>
              <a:t>santation est faite </a:t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>par Egorova L.V.,</a:t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>professeur de fran</a:t>
            </a:r>
            <a:r>
              <a:rPr lang="en-US" sz="2000" dirty="0" smtClean="0">
                <a:latin typeface="+mn-lt"/>
              </a:rPr>
              <a:t>ç</a:t>
            </a:r>
            <a:r>
              <a:rPr sz="2000" smtClean="0">
                <a:latin typeface="+mn-lt"/>
              </a:rPr>
              <a:t>ais</a:t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> de l</a:t>
            </a:r>
            <a:r>
              <a:rPr lang="ru-RU" sz="2000" dirty="0" smtClean="0">
                <a:latin typeface="+mn-lt"/>
              </a:rPr>
              <a:t>'</a:t>
            </a:r>
            <a:r>
              <a:rPr lang="en-US" sz="2000" dirty="0" smtClean="0">
                <a:latin typeface="+mn-lt"/>
              </a:rPr>
              <a:t>é</a:t>
            </a:r>
            <a:r>
              <a:rPr sz="2000" smtClean="0">
                <a:latin typeface="+mn-lt"/>
              </a:rPr>
              <a:t>cole </a:t>
            </a:r>
            <a:r>
              <a:rPr lang="ru-RU" sz="2000" dirty="0" smtClean="0">
                <a:latin typeface="+mn-lt"/>
              </a:rPr>
              <a:t>№</a:t>
            </a:r>
            <a:r>
              <a:rPr sz="2000" smtClean="0">
                <a:latin typeface="+mn-lt"/>
              </a:rPr>
              <a:t> 25 </a:t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>de Balakovo</a:t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/>
            </a:r>
            <a:br>
              <a:rPr sz="2000" smtClean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785794"/>
            <a:ext cx="7772400" cy="1571636"/>
          </a:xfrm>
        </p:spPr>
        <p:txBody>
          <a:bodyPr>
            <a:normAutofit/>
          </a:bodyPr>
          <a:lstStyle/>
          <a:p>
            <a:r>
              <a:rPr sz="6600" b="1" smtClean="0">
                <a:latin typeface="Bodoni MT" pitchFamily="18" charset="0"/>
              </a:rPr>
              <a:t>Faisons  </a:t>
            </a:r>
            <a:r>
              <a:rPr sz="6600" b="1" smtClean="0">
                <a:latin typeface="Bodoni MT" pitchFamily="18" charset="0"/>
              </a:rPr>
              <a:t>la f</a:t>
            </a:r>
            <a:r>
              <a:rPr lang="en-US" sz="6600" b="1" dirty="0" smtClean="0">
                <a:latin typeface="Bodoni MT" pitchFamily="18" charset="0"/>
              </a:rPr>
              <a:t>ê</a:t>
            </a:r>
            <a:r>
              <a:rPr sz="6600" b="1" smtClean="0">
                <a:latin typeface="Bodoni MT" pitchFamily="18" charset="0"/>
              </a:rPr>
              <a:t>te</a:t>
            </a:r>
            <a:endParaRPr lang="ru-RU" sz="6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0365" y="5460326"/>
            <a:ext cx="2428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ru-RU" b="1" dirty="0" smtClean="0"/>
              <a:t>2011</a:t>
            </a:r>
            <a:endParaRPr lang="ru-RU" b="1" dirty="0"/>
          </a:p>
        </p:txBody>
      </p:sp>
      <p:pic>
        <p:nvPicPr>
          <p:cNvPr id="24578" name="Picture 2" descr="Coloriage fête de carnaval a imprim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428868"/>
            <a:ext cx="3214712" cy="3214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Menu de la fête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Poulet</a:t>
            </a:r>
            <a:r>
              <a:rPr lang="en-US" dirty="0" smtClean="0"/>
              <a:t> </a:t>
            </a:r>
            <a:r>
              <a:rPr lang="en-US" dirty="0" err="1" smtClean="0"/>
              <a:t>rôti</a:t>
            </a:r>
            <a:endParaRPr lang="en-US" dirty="0" smtClean="0"/>
          </a:p>
          <a:p>
            <a:r>
              <a:rPr lang="en-US" dirty="0" err="1" smtClean="0"/>
              <a:t>Tarte</a:t>
            </a:r>
            <a:r>
              <a:rPr lang="en-US" dirty="0" smtClean="0"/>
              <a:t> à </a:t>
            </a:r>
            <a:r>
              <a:rPr lang="en-US" dirty="0" err="1" smtClean="0"/>
              <a:t>l'ananas</a:t>
            </a:r>
            <a:endParaRPr lang="en-US" dirty="0" smtClean="0"/>
          </a:p>
          <a:p>
            <a:r>
              <a:rPr lang="en-US" dirty="0" smtClean="0"/>
              <a:t>Glace</a:t>
            </a:r>
          </a:p>
          <a:p>
            <a:r>
              <a:rPr lang="en-US" dirty="0" smtClean="0"/>
              <a:t>Poisson</a:t>
            </a:r>
          </a:p>
          <a:p>
            <a:r>
              <a:rPr lang="en-US" dirty="0" err="1" smtClean="0"/>
              <a:t>Salade</a:t>
            </a:r>
            <a:r>
              <a:rPr lang="en-US" dirty="0" smtClean="0"/>
              <a:t> de fruits</a:t>
            </a:r>
          </a:p>
          <a:p>
            <a:r>
              <a:rPr lang="en-US" dirty="0" smtClean="0"/>
              <a:t>Crêpes</a:t>
            </a:r>
          </a:p>
          <a:p>
            <a:r>
              <a:rPr lang="en-US" dirty="0" smtClean="0"/>
              <a:t>Bonbons</a:t>
            </a:r>
          </a:p>
          <a:p>
            <a:r>
              <a:rPr lang="en-US" dirty="0" smtClean="0"/>
              <a:t>Gateau aux pommes</a:t>
            </a:r>
          </a:p>
          <a:p>
            <a:endParaRPr lang="ru-RU" dirty="0"/>
          </a:p>
        </p:txBody>
      </p:sp>
      <p:pic>
        <p:nvPicPr>
          <p:cNvPr id="1026" name="Picture 2" descr="http://t1.gstatic.com/images?q=tbn:ANd9GcTBczzYhFrVqQZBjBUiJOhHONWhdgpqgZiI3DQT5qj_HCdK2ftsbtNOMquA4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929066"/>
            <a:ext cx="2466975" cy="1847851"/>
          </a:xfrm>
          <a:prstGeom prst="rect">
            <a:avLst/>
          </a:prstGeom>
          <a:noFill/>
        </p:spPr>
      </p:pic>
      <p:pic>
        <p:nvPicPr>
          <p:cNvPr id="1028" name="Picture 4" descr="http://reflexionfaite.r.e.pic.centerblog.net/7beo2u0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714488"/>
            <a:ext cx="2519224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http://www.joyeuse-fete.com/mardigras.html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http://www.latablemonde.fr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http://www.google.fr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Ressource de l </a:t>
            </a:r>
            <a:r>
              <a:rPr lang="ru-RU" dirty="0" smtClean="0"/>
              <a:t>'</a:t>
            </a:r>
            <a:r>
              <a:rPr smtClean="0"/>
              <a:t>Internet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Contenu de la pr</a:t>
            </a:r>
            <a:r>
              <a:rPr lang="en-US" dirty="0" smtClean="0"/>
              <a:t>é</a:t>
            </a:r>
            <a:r>
              <a:rPr smtClean="0"/>
              <a:t>sentation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 action="ppaction://hlinksldjump"/>
              </a:rPr>
              <a:t>1.Affiche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 action="ppaction://hlinksldjump"/>
              </a:rPr>
              <a:t>2.Objectifs de </a:t>
            </a:r>
            <a:r>
              <a:rPr lang="en-US" dirty="0" err="1" smtClean="0">
                <a:hlinkClick r:id="rId3" action="ppaction://hlinksldjump"/>
              </a:rPr>
              <a:t>notre</a:t>
            </a:r>
            <a:r>
              <a:rPr lang="en-US" dirty="0" smtClean="0">
                <a:hlinkClick r:id="rId3" action="ppaction://hlinksldjump"/>
              </a:rPr>
              <a:t> </a:t>
            </a:r>
            <a:r>
              <a:rPr lang="en-US" dirty="0" err="1" smtClean="0">
                <a:hlinkClick r:id="rId3" action="ppaction://hlinksldjump"/>
              </a:rPr>
              <a:t>leçon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4" action="ppaction://hlinksldjump"/>
              </a:rPr>
              <a:t>3.Lexique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5" action="ppaction://hlinksldjump"/>
              </a:rPr>
              <a:t>4.Pour savoir dialoguer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6" action="ppaction://hlinksldjump"/>
              </a:rPr>
              <a:t>5. Fête des </a:t>
            </a:r>
            <a:r>
              <a:rPr lang="en-US" dirty="0" err="1" smtClean="0">
                <a:hlinkClick r:id="rId6" action="ppaction://hlinksldjump"/>
              </a:rPr>
              <a:t>Rois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7" action="ppaction://hlinksldjump"/>
              </a:rPr>
              <a:t>6. </a:t>
            </a:r>
            <a:r>
              <a:rPr lang="en-US" dirty="0" err="1" smtClean="0">
                <a:hlinkClick r:id="rId7" action="ppaction://hlinksldjump"/>
              </a:rPr>
              <a:t>Nouvel</a:t>
            </a:r>
            <a:r>
              <a:rPr lang="en-US" dirty="0" smtClean="0">
                <a:hlinkClick r:id="rId7" action="ppaction://hlinksldjump"/>
              </a:rPr>
              <a:t> An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8" action="ppaction://hlinksldjump"/>
              </a:rPr>
              <a:t>7. Mardi </a:t>
            </a:r>
            <a:r>
              <a:rPr lang="en-US" dirty="0" err="1" smtClean="0">
                <a:hlinkClick r:id="rId8" action="ppaction://hlinksldjump"/>
              </a:rPr>
              <a:t>gras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9" action="ppaction://hlinksldjump"/>
              </a:rPr>
              <a:t>8. Menu de la fête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10" action="ppaction://hlinksldjump"/>
              </a:rPr>
              <a:t>9. </a:t>
            </a:r>
            <a:r>
              <a:rPr lang="en-US" dirty="0" err="1" smtClean="0">
                <a:hlinkClick r:id="rId10" action="ppaction://hlinksldjump"/>
              </a:rPr>
              <a:t>Ressource</a:t>
            </a:r>
            <a:r>
              <a:rPr lang="en-US" dirty="0" smtClean="0">
                <a:hlinkClick r:id="rId10" action="ppaction://hlinksldjump"/>
              </a:rPr>
              <a:t> de l 'Internet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001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Grand bal masqué</a:t>
            </a:r>
            <a: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b="1" i="1" dirty="0" smtClean="0"/>
              <a:t>La 5-e b  invite les </a:t>
            </a:r>
            <a:r>
              <a:rPr lang="en-US" b="1" i="1" dirty="0" err="1" smtClean="0"/>
              <a:t>élèves</a:t>
            </a:r>
            <a:r>
              <a:rPr lang="en-US" b="1" i="1" dirty="0" smtClean="0"/>
              <a:t>   de la 5-e  v.</a:t>
            </a:r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dirty="0">
              <a:latin typeface="Arial Rounded MT Bold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/>
              <a:t> </a:t>
            </a:r>
            <a:r>
              <a:rPr lang="en-US" b="1" i="1" dirty="0" err="1" smtClean="0"/>
              <a:t>Venez</a:t>
            </a:r>
            <a:r>
              <a:rPr lang="en-US" b="1" i="1" dirty="0" smtClean="0"/>
              <a:t> </a:t>
            </a:r>
            <a:r>
              <a:rPr lang="en-US" b="1" i="1" dirty="0" err="1" smtClean="0"/>
              <a:t>nombreux</a:t>
            </a:r>
            <a:r>
              <a:rPr lang="en-US" b="1" i="1" dirty="0" smtClean="0"/>
              <a:t>   </a:t>
            </a:r>
            <a:r>
              <a:rPr lang="en-US" b="1" i="1" dirty="0" err="1" smtClean="0"/>
              <a:t>jeudi</a:t>
            </a:r>
            <a:r>
              <a:rPr lang="en-US" b="1" i="1" dirty="0" smtClean="0"/>
              <a:t>  30 </a:t>
            </a:r>
            <a:r>
              <a:rPr lang="en-US" b="1" i="1" dirty="0" err="1" smtClean="0"/>
              <a:t>décembre</a:t>
            </a:r>
            <a:r>
              <a:rPr lang="en-US" b="1" i="1" dirty="0" smtClean="0"/>
              <a:t>  </a:t>
            </a:r>
            <a:r>
              <a:rPr lang="en-US" b="1" i="1" dirty="0" err="1" smtClean="0"/>
              <a:t>dans</a:t>
            </a:r>
            <a:r>
              <a:rPr lang="en-US" b="1" i="1" dirty="0" smtClean="0"/>
              <a:t> la </a:t>
            </a:r>
            <a:r>
              <a:rPr lang="en-US" b="1" i="1" dirty="0" err="1" smtClean="0"/>
              <a:t>salle</a:t>
            </a:r>
            <a:r>
              <a:rPr lang="en-US" b="1" i="1" dirty="0" smtClean="0"/>
              <a:t> de fête de l' </a:t>
            </a:r>
            <a:r>
              <a:rPr lang="en-US" b="1" i="1" dirty="0" err="1" smtClean="0"/>
              <a:t>école</a:t>
            </a:r>
            <a:r>
              <a:rPr lang="en-US" b="1" i="1" dirty="0" smtClean="0"/>
              <a:t>.</a:t>
            </a:r>
            <a:endParaRPr lang="ru-RU" b="1" i="1" dirty="0"/>
          </a:p>
        </p:txBody>
      </p:sp>
      <p:pic>
        <p:nvPicPr>
          <p:cNvPr id="9" name="Picture 1" descr="C:\Documents and Settings\Лариса.B9850C4ED2A64EE\Рабочий стол\masque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91129">
            <a:off x="1000100" y="2285992"/>
            <a:ext cx="1706898" cy="1449859"/>
          </a:xfrm>
          <a:prstGeom prst="rect">
            <a:avLst/>
          </a:prstGeom>
          <a:noFill/>
        </p:spPr>
      </p:pic>
      <p:pic>
        <p:nvPicPr>
          <p:cNvPr id="10" name="Picture 2" descr="C:\Documents and Settings\Лариса.B9850C4ED2A64EE\Рабочий стол\masque-cuir-papillon-bleu-887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11805">
            <a:off x="6072198" y="2143116"/>
            <a:ext cx="1577449" cy="1514461"/>
          </a:xfrm>
          <a:prstGeom prst="rect">
            <a:avLst/>
          </a:prstGeom>
          <a:noFill/>
        </p:spPr>
      </p:pic>
      <p:pic>
        <p:nvPicPr>
          <p:cNvPr id="11" name="Picture 3" descr="C:\Documents and Settings\Лариса.B9850C4ED2A64EE\Рабочий стол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1968253"/>
            <a:ext cx="1633540" cy="1779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Objectifs de notre le</a:t>
            </a:r>
            <a:r>
              <a:rPr lang="en-US" dirty="0" smtClean="0"/>
              <a:t>ç</a:t>
            </a:r>
            <a:r>
              <a:rPr smtClean="0"/>
              <a:t>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1.Observez l' </a:t>
            </a:r>
            <a:r>
              <a:rPr lang="en-US" dirty="0" err="1" smtClean="0"/>
              <a:t>affiche</a:t>
            </a:r>
            <a:r>
              <a:rPr lang="en-US" dirty="0" smtClean="0"/>
              <a:t> à la page  64 </a:t>
            </a:r>
          </a:p>
          <a:p>
            <a:endParaRPr lang="ru-RU" dirty="0" smtClean="0"/>
          </a:p>
          <a:p>
            <a:r>
              <a:rPr lang="ru-RU" dirty="0" smtClean="0"/>
              <a:t>2.</a:t>
            </a:r>
            <a:r>
              <a:rPr lang="en-US" dirty="0" err="1" smtClean="0"/>
              <a:t>Faites</a:t>
            </a:r>
            <a:r>
              <a:rPr lang="en-US" dirty="0" smtClean="0"/>
              <a:t> l '</a:t>
            </a:r>
            <a:r>
              <a:rPr lang="en-US" dirty="0" err="1" smtClean="0"/>
              <a:t>affiche</a:t>
            </a:r>
            <a:r>
              <a:rPr lang="en-US" dirty="0" smtClean="0"/>
              <a:t> pour le bal </a:t>
            </a:r>
            <a:r>
              <a:rPr lang="en-US" dirty="0" err="1" smtClean="0"/>
              <a:t>masqué</a:t>
            </a:r>
            <a:endParaRPr lang="en-US" dirty="0" smtClean="0"/>
          </a:p>
          <a:p>
            <a:endParaRPr lang="ru-RU" dirty="0" smtClean="0"/>
          </a:p>
          <a:p>
            <a:r>
              <a:rPr lang="en-US" dirty="0" smtClean="0"/>
              <a:t>3.Écrivez les </a:t>
            </a:r>
            <a:r>
              <a:rPr lang="en-US" dirty="0" err="1" smtClean="0"/>
              <a:t>cartes</a:t>
            </a:r>
            <a:r>
              <a:rPr lang="en-US" dirty="0" smtClean="0"/>
              <a:t> d' invitation</a:t>
            </a:r>
          </a:p>
          <a:p>
            <a:endParaRPr lang="en-US" dirty="0" smtClean="0"/>
          </a:p>
          <a:p>
            <a:r>
              <a:rPr lang="ru-RU" dirty="0" smtClean="0"/>
              <a:t>4. </a:t>
            </a:r>
            <a:r>
              <a:rPr lang="en-US" dirty="0" err="1" smtClean="0"/>
              <a:t>Préparez</a:t>
            </a:r>
            <a:r>
              <a:rPr lang="en-US" dirty="0" smtClean="0"/>
              <a:t> le menu pour la fête.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0"/>
          <a:ext cx="8258204" cy="5911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Pour savoir dialoguer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 '</a:t>
            </a:r>
            <a:r>
              <a:rPr lang="en-US" dirty="0" err="1" smtClean="0"/>
              <a:t>aime</a:t>
            </a:r>
            <a:r>
              <a:rPr lang="en-US" dirty="0" smtClean="0"/>
              <a:t>……</a:t>
            </a:r>
          </a:p>
          <a:p>
            <a:endParaRPr lang="en-US" dirty="0" smtClean="0"/>
          </a:p>
          <a:p>
            <a:r>
              <a:rPr lang="en-US" dirty="0" smtClean="0"/>
              <a:t>J 'invite ……</a:t>
            </a:r>
          </a:p>
          <a:p>
            <a:endParaRPr lang="en-US" dirty="0" smtClean="0"/>
          </a:p>
          <a:p>
            <a:r>
              <a:rPr lang="en-US" dirty="0" smtClean="0"/>
              <a:t>Je met……</a:t>
            </a:r>
          </a:p>
          <a:p>
            <a:endParaRPr lang="en-US" dirty="0" smtClean="0"/>
          </a:p>
          <a:p>
            <a:r>
              <a:rPr lang="en-US" dirty="0" smtClean="0"/>
              <a:t>J' </a:t>
            </a:r>
            <a:r>
              <a:rPr lang="en-US" dirty="0" err="1" smtClean="0"/>
              <a:t>aime</a:t>
            </a:r>
            <a:r>
              <a:rPr lang="en-US" dirty="0" smtClean="0"/>
              <a:t> me </a:t>
            </a:r>
            <a:r>
              <a:rPr lang="en-US" dirty="0" err="1" smtClean="0"/>
              <a:t>déguiser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Je </a:t>
            </a:r>
            <a:r>
              <a:rPr lang="en-US" dirty="0" err="1" smtClean="0"/>
              <a:t>préfère</a:t>
            </a:r>
            <a:r>
              <a:rPr lang="en-US" dirty="0" smtClean="0"/>
              <a:t> le costume de……</a:t>
            </a:r>
          </a:p>
          <a:p>
            <a:endParaRPr lang="en-US" dirty="0" smtClean="0"/>
          </a:p>
          <a:p>
            <a:r>
              <a:rPr lang="en-US" dirty="0" smtClean="0"/>
              <a:t>Pour </a:t>
            </a:r>
            <a:r>
              <a:rPr lang="en-US" dirty="0" err="1" smtClean="0"/>
              <a:t>moi</a:t>
            </a:r>
            <a:r>
              <a:rPr lang="en-US" dirty="0" smtClean="0"/>
              <a:t>, la fête c '</a:t>
            </a:r>
            <a:r>
              <a:rPr lang="en-US" dirty="0" err="1" smtClean="0"/>
              <a:t>est</a:t>
            </a:r>
            <a:r>
              <a:rPr lang="en-US" dirty="0" smtClean="0"/>
              <a:t>…..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/>
              <a:t/>
            </a:r>
            <a:br>
              <a:rPr/>
            </a:br>
            <a:r>
              <a:rPr/>
              <a:t/>
            </a:r>
            <a:br>
              <a:rPr/>
            </a:br>
            <a:r>
              <a:rPr/>
              <a:t> Fête des Rois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galette</a:t>
            </a:r>
            <a:r>
              <a:rPr lang="en-US" dirty="0" smtClean="0"/>
              <a:t> des </a:t>
            </a:r>
            <a:r>
              <a:rPr lang="en-US" dirty="0" err="1" smtClean="0"/>
              <a:t>Rois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 </a:t>
            </a:r>
            <a:r>
              <a:rPr lang="en-US" dirty="0" err="1" smtClean="0"/>
              <a:t>fève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couronne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 err="1" smtClean="0"/>
              <a:t>Rois</a:t>
            </a:r>
            <a:r>
              <a:rPr lang="en-US" dirty="0" smtClean="0"/>
              <a:t> et la </a:t>
            </a:r>
            <a:r>
              <a:rPr lang="en-US" dirty="0" err="1" smtClean="0"/>
              <a:t>reine</a:t>
            </a:r>
            <a:endParaRPr lang="ru-RU" dirty="0"/>
          </a:p>
        </p:txBody>
      </p:sp>
      <p:pic>
        <p:nvPicPr>
          <p:cNvPr id="3074" name="Picture 2" descr="http://t0.gstatic.com/images?q=tbn:ANd9GcSVah-az-DxdNN9g401SgtebhJGwSdMmVl5Pwmfk_jbXQrXg8ZCJ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000108"/>
            <a:ext cx="2409825" cy="1895476"/>
          </a:xfrm>
          <a:prstGeom prst="rect">
            <a:avLst/>
          </a:prstGeom>
          <a:noFill/>
        </p:spPr>
      </p:pic>
      <p:pic>
        <p:nvPicPr>
          <p:cNvPr id="3076" name="Picture 4" descr="http://maternelle.sylviane.free.fr/pages/couronn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000372"/>
            <a:ext cx="2677721" cy="2286016"/>
          </a:xfrm>
          <a:prstGeom prst="rect">
            <a:avLst/>
          </a:prstGeom>
          <a:noFill/>
        </p:spPr>
      </p:pic>
      <p:pic>
        <p:nvPicPr>
          <p:cNvPr id="3078" name="Picture 6" descr="http://storage.canalblog.com/24/17/562430/48154072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4643446"/>
            <a:ext cx="3413578" cy="1857388"/>
          </a:xfrm>
          <a:prstGeom prst="rect">
            <a:avLst/>
          </a:prstGeom>
          <a:noFill/>
        </p:spPr>
      </p:pic>
      <p:pic>
        <p:nvPicPr>
          <p:cNvPr id="3082" name="Picture 10" descr="Galette des rois traditionnelle à la frangipan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285992"/>
            <a:ext cx="2675581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33510"/>
          </a:xfrm>
        </p:spPr>
        <p:txBody>
          <a:bodyPr/>
          <a:lstStyle/>
          <a:p>
            <a:r>
              <a:rPr lang="en-US" dirty="0" err="1" smtClean="0"/>
              <a:t>Nouvel</a:t>
            </a:r>
            <a:r>
              <a:rPr lang="en-US" dirty="0" smtClean="0"/>
              <a:t> 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sapin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 err="1" smtClean="0"/>
              <a:t>père</a:t>
            </a:r>
            <a:r>
              <a:rPr lang="en-US" dirty="0" smtClean="0"/>
              <a:t> Noël</a:t>
            </a:r>
          </a:p>
          <a:p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cadeaux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tarte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 costume de </a:t>
            </a:r>
            <a:r>
              <a:rPr lang="en-US" dirty="0" err="1" smtClean="0"/>
              <a:t>fée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boules</a:t>
            </a:r>
            <a:r>
              <a:rPr lang="en-US" dirty="0" smtClean="0"/>
              <a:t> et les </a:t>
            </a:r>
            <a:r>
              <a:rPr lang="en-US" dirty="0" err="1" smtClean="0"/>
              <a:t>guirlandes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Picture 1" descr="C:\Documents and Settings\Лариса.B9850C4ED2A64EE\Рабочий стол\371e9b18.gi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72198" y="0"/>
            <a:ext cx="2884487" cy="2143125"/>
          </a:xfrm>
          <a:prstGeom prst="rect">
            <a:avLst/>
          </a:prstGeom>
          <a:noFill/>
        </p:spPr>
      </p:pic>
      <p:pic>
        <p:nvPicPr>
          <p:cNvPr id="6" name="Picture 5" descr="http://bienvenue-en-finlande.fr/images/photo-du-pere-no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357430"/>
            <a:ext cx="1290664" cy="1928826"/>
          </a:xfrm>
          <a:prstGeom prst="rect">
            <a:avLst/>
          </a:prstGeom>
          <a:noFill/>
        </p:spPr>
      </p:pic>
      <p:pic>
        <p:nvPicPr>
          <p:cNvPr id="7" name="Picture 9" descr="http://t3.gstatic.com/images?q=tbn:ANd9GcTpPPCxs2EymAuprZ6A0xx7YfrLn0eO_-bZo_aJ3w8Z8sDw3Rq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1500174"/>
            <a:ext cx="1936763" cy="1643074"/>
          </a:xfrm>
          <a:prstGeom prst="rect">
            <a:avLst/>
          </a:prstGeom>
          <a:noFill/>
        </p:spPr>
      </p:pic>
      <p:pic>
        <p:nvPicPr>
          <p:cNvPr id="8" name="Picture 13" descr="http://t3.gstatic.com/images?q=tbn:ANd9GcQcV1XctHQDYZ16uGso_uUoqEhu7GRWm7dcANcyhnsAjagakuIpt2HDU7dZ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3000372"/>
            <a:ext cx="1714480" cy="1575271"/>
          </a:xfrm>
          <a:prstGeom prst="rect">
            <a:avLst/>
          </a:prstGeom>
          <a:noFill/>
        </p:spPr>
      </p:pic>
      <p:pic>
        <p:nvPicPr>
          <p:cNvPr id="24579" name="Picture 3" descr="C:\Documents and Settings\Лариса.B9850C4ED2A64EE\Рабочий стол\images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78632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6766" cy="909622"/>
          </a:xfrm>
        </p:spPr>
        <p:txBody>
          <a:bodyPr/>
          <a:lstStyle/>
          <a:p>
            <a:r>
              <a:rPr lang="en-US" dirty="0" smtClean="0"/>
              <a:t>Mardi </a:t>
            </a:r>
            <a:r>
              <a:rPr lang="en-US" dirty="0" err="1" smtClean="0"/>
              <a:t>gras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001156" cy="509746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Des crêpes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Des </a:t>
            </a:r>
            <a:r>
              <a:rPr lang="en-US" dirty="0" err="1" smtClean="0"/>
              <a:t>carnavals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fr-FR" dirty="0" smtClean="0"/>
              <a:t>  le déguisement,</a:t>
            </a:r>
          </a:p>
          <a:p>
            <a:pPr>
              <a:buNone/>
            </a:pPr>
            <a:r>
              <a:rPr lang="fr-FR" dirty="0" smtClean="0"/>
              <a:t>  la musique, </a:t>
            </a:r>
          </a:p>
          <a:p>
            <a:pPr>
              <a:buNone/>
            </a:pPr>
            <a:r>
              <a:rPr lang="fr-FR" dirty="0" smtClean="0"/>
              <a:t>  le </a:t>
            </a:r>
            <a:r>
              <a:rPr lang="fr-FR" dirty="0"/>
              <a:t>défilé des personnes </a:t>
            </a:r>
            <a:r>
              <a:rPr lang="fr-FR" dirty="0" smtClean="0"/>
              <a:t>déguisées,</a:t>
            </a:r>
          </a:p>
          <a:p>
            <a:pPr>
              <a:buNone/>
            </a:pPr>
            <a:r>
              <a:rPr lang="fr-FR" dirty="0" smtClean="0"/>
              <a:t>  les </a:t>
            </a:r>
            <a:r>
              <a:rPr lang="fr-FR" dirty="0"/>
              <a:t>chars </a:t>
            </a:r>
            <a:r>
              <a:rPr lang="fr-FR" dirty="0" smtClean="0"/>
              <a:t>fleuris.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099" name="Picture 3" descr="C:\Documents and Settings\Лариса.B9850C4ED2A64EE\Рабочий стол\mardigra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429132"/>
            <a:ext cx="3214710" cy="2000264"/>
          </a:xfrm>
          <a:prstGeom prst="rect">
            <a:avLst/>
          </a:prstGeom>
          <a:noFill/>
        </p:spPr>
      </p:pic>
      <p:pic>
        <p:nvPicPr>
          <p:cNvPr id="4100" name="Picture 4" descr="C:\Documents and Settings\Лариса.B9850C4ED2A64EE\Рабочий стол\PATES-A-CREP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1214422"/>
            <a:ext cx="1928806" cy="1935235"/>
          </a:xfrm>
          <a:prstGeom prst="rect">
            <a:avLst/>
          </a:prstGeom>
          <a:noFill/>
        </p:spPr>
      </p:pic>
      <p:pic>
        <p:nvPicPr>
          <p:cNvPr id="11" name="Picture 7" descr="C:\Documents and Settings\Лариса.B9850C4ED2A64EE\Рабочий стол\carnaval_orlean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1714488"/>
            <a:ext cx="1747838" cy="2383415"/>
          </a:xfrm>
          <a:prstGeom prst="rect">
            <a:avLst/>
          </a:prstGeom>
          <a:noFill/>
        </p:spPr>
      </p:pic>
      <p:pic>
        <p:nvPicPr>
          <p:cNvPr id="4105" name="Picture 9" descr="http://t2.gstatic.com/images?q=tbn:ANd9GcQhcQBppcrk6wzVE3bnbsZHCP-CntDBtTh2jwqipWXdMc2lSA4gY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4643446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558</TotalTime>
  <Words>266</Words>
  <Application>Microsoft Office PowerPoint</Application>
  <PresentationFormat>Экран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Carnival</vt:lpstr>
      <vt:lpstr>La présantation est faite  par Egorova L.V., professeur de français  de l'école № 25  de Balakovo  </vt:lpstr>
      <vt:lpstr>Contenu de la présentation</vt:lpstr>
      <vt:lpstr>      Grand bal masqué </vt:lpstr>
      <vt:lpstr>Objectifs de notre leçon</vt:lpstr>
      <vt:lpstr>Слайд 5</vt:lpstr>
      <vt:lpstr>Pour savoir dialoguer</vt:lpstr>
      <vt:lpstr>     Fête des Rois</vt:lpstr>
      <vt:lpstr>Nouvel An</vt:lpstr>
      <vt:lpstr>Mardi gras</vt:lpstr>
      <vt:lpstr>Menu de la fête</vt:lpstr>
      <vt:lpstr>Ressource de l 'Internet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Лариса</cp:lastModifiedBy>
  <cp:revision>70</cp:revision>
  <dcterms:created xsi:type="dcterms:W3CDTF">2011-11-26T10:44:38Z</dcterms:created>
  <dcterms:modified xsi:type="dcterms:W3CDTF">2011-11-28T20:13:31Z</dcterms:modified>
</cp:coreProperties>
</file>